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72" r:id="rId17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9B0A-AFA4-4896-AE55-6064D8190F2F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38FC32-B7AE-4145-AEDD-FA7C74F94C5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77330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C8D23-2D36-4C07-ABAF-36BAE1623205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1AD2F-3AA7-477B-9E5E-9E33D6FC294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149159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5DC0-8596-4503-B982-4FFE74936CF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5972-D5E9-4204-852F-BA39BCE5A835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0216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554E-6469-4454-974E-38287170B072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06F55-C041-4466-AACA-E1664D38D79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177106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FD56-4DE8-41AA-B7C6-A54888ADA6BB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9617A00-06EF-4FF2-A09A-27337BCEF50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025501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2611-AF72-47A9-B2DA-FA5520C76FA1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4BA0-D1EC-41E8-B6A5-54FD4B422BF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40861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CA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F069-7353-4CB3-B061-DEDA6A9854F5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BBDF4D0-0DAB-4EA4-9AC2-8A82A2F3394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46624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0A56-F991-4CDA-A7C9-D8D60692B7FA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B1386-3367-4541-A7DA-2F83A340941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62120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783D-91DB-445A-A1CF-155D4CB1C9CB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999F36-6E50-4D70-98F1-56B1AD4DF52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56997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8316F62-DBE8-47D7-B28A-D69A464DE2F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0431-A90A-487B-B92C-F2EBE4AF503E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592801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84B2-37BC-4BDA-89FA-B3E89002B9B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5CFD-F931-42FB-BE93-9CBAC7A43D8C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833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A572A8B-97F7-442C-8515-7BB1798BCF01}" type="datetimeFigureOut">
              <a:rPr lang="fr-CA"/>
              <a:pPr>
                <a:defRPr/>
              </a:pPr>
              <a:t>2014-04-23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721B69-B776-48CB-B94E-620256BD563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03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3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825" y="2781300"/>
            <a:ext cx="8642350" cy="3529013"/>
          </a:xfrm>
        </p:spPr>
        <p:txBody>
          <a:bodyPr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CA" dirty="0" smtClean="0">
                <a:solidFill>
                  <a:srgbClr val="002060"/>
                </a:solidFill>
              </a:rPr>
              <a:t>   ACROBATE		            ACTEUR	      	      CLOWN						    	     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CA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002060"/>
                </a:solidFill>
              </a:rPr>
              <a:t>  DOMPTEUR	       	            HIPPIE	 	Hypnotiseur	           </a:t>
            </a:r>
            <a:r>
              <a:rPr lang="fr-CA" dirty="0">
                <a:solidFill>
                  <a:srgbClr val="002060"/>
                </a:solidFill>
              </a:rPr>
              <a:t>	</a:t>
            </a:r>
            <a:r>
              <a:rPr lang="fr-CA" dirty="0" smtClean="0">
                <a:solidFill>
                  <a:srgbClr val="002060"/>
                </a:solidFill>
              </a:rPr>
              <a:t>				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CA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002060"/>
                </a:solidFill>
              </a:rPr>
              <a:t>Institutrice	         Jongleur		    Original		 	   		                         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CA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002060"/>
                </a:solidFill>
              </a:rPr>
              <a:t>  Passionné	                        SAGE	                        SUPERHÉROS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002060"/>
                </a:solidFill>
              </a:rPr>
              <a:t>	      </a:t>
            </a:r>
            <a:r>
              <a:rPr lang="fr-CA" dirty="0">
                <a:solidFill>
                  <a:srgbClr val="002060"/>
                </a:solidFill>
              </a:rPr>
              <a:t>	</a:t>
            </a:r>
            <a:r>
              <a:rPr lang="fr-CA" dirty="0" smtClean="0">
                <a:solidFill>
                  <a:srgbClr val="002060"/>
                </a:solidFill>
              </a:rPr>
              <a:t>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fr-CA" dirty="0" smtClean="0">
              <a:solidFill>
                <a:srgbClr val="002060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rgbClr val="002060"/>
                </a:solidFill>
              </a:rPr>
              <a:t>  Suppléant 						  Terrifiant </a:t>
            </a:r>
            <a:r>
              <a:rPr lang="fr-CA" dirty="0" smtClean="0"/>
              <a:t>	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CA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CA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CA" dirty="0" smtClean="0"/>
          </a:p>
        </p:txBody>
      </p:sp>
      <p:sp>
        <p:nvSpPr>
          <p:cNvPr id="13315" name="Titre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584325"/>
          </a:xfrm>
        </p:spPr>
        <p:txBody>
          <a:bodyPr/>
          <a:lstStyle/>
          <a:p>
            <a:pPr eaLnBrk="1" hangingPunct="1"/>
            <a:r>
              <a:rPr lang="fr-CA" sz="4400" b="1" smtClean="0">
                <a:solidFill>
                  <a:srgbClr val="C00000"/>
                </a:solidFill>
              </a:rPr>
              <a:t>LES TYPES D’ENSEIGNANTS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L’ORIGINAL</a:t>
            </a:r>
          </a:p>
        </p:txBody>
      </p:sp>
      <p:sp>
        <p:nvSpPr>
          <p:cNvPr id="22531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2532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253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2534" name="irc_mi" descr="http://static.tvtropes.org/pmwiki/pub/images/dead-poets_l_772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844675"/>
            <a:ext cx="3057525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PASSIONNÉ</a:t>
            </a:r>
          </a:p>
        </p:txBody>
      </p:sp>
      <p:sp>
        <p:nvSpPr>
          <p:cNvPr id="23555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3556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355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3558" name="Image 7" descr="I like this clipart picture. The character is doing a scene from Hamlet, but they also are in a really dramatic pose. I feel sorry for the guy that is being stood on though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133600"/>
            <a:ext cx="4570412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SAGE</a:t>
            </a:r>
          </a:p>
        </p:txBody>
      </p:sp>
      <p:sp>
        <p:nvSpPr>
          <p:cNvPr id="24579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4580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458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>
                <a:solidFill>
                  <a:srgbClr val="002060"/>
                </a:solidFill>
              </a:rPr>
              <a:t>SAGE</a:t>
            </a:r>
            <a:endParaRPr lang="fr-CA" sz="1400" b="1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4582" name="irc_mi" descr="http://images.clipartof.com/thumbnails/436786-Royalty-Free-RF-Clipart-Illustration-Of-A-Wise-Man-Using-A-Laptop-On-A-Mount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695"/>
          <a:stretch>
            <a:fillRect/>
          </a:stretch>
        </p:blipFill>
        <p:spPr bwMode="auto">
          <a:xfrm>
            <a:off x="3924300" y="1916113"/>
            <a:ext cx="37703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SUPERHÉROS</a:t>
            </a:r>
          </a:p>
        </p:txBody>
      </p:sp>
      <p:sp>
        <p:nvSpPr>
          <p:cNvPr id="25603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5604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5605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5606" name="irc_mi" descr="http://3.bp.blogspot.com/-Q1PxmWhezfg/TlxKkwEXmpI/AAAAAAAAA3k/xskhhziPb24/s1600/Super_Teacher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773238"/>
            <a:ext cx="3017837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SUPPLÉANT</a:t>
            </a:r>
          </a:p>
        </p:txBody>
      </p:sp>
      <p:sp>
        <p:nvSpPr>
          <p:cNvPr id="26627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6628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662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6630" name="Image 9" descr="Bad teaching, uninspiring, Ofs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844675"/>
            <a:ext cx="28194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TERRIFIANT</a:t>
            </a:r>
          </a:p>
        </p:txBody>
      </p:sp>
      <p:sp>
        <p:nvSpPr>
          <p:cNvPr id="27651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7652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765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7654" name="irc_mi" descr="http://www.4to40.com/images/egreetings/Teachers_Day/Toughest_Teacher-Teachers_Day-431_big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92375"/>
            <a:ext cx="41433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300788" y="5949950"/>
            <a:ext cx="2879725" cy="647700"/>
          </a:xfrm>
        </p:spPr>
        <p:txBody>
          <a:bodyPr/>
          <a:lstStyle/>
          <a:p>
            <a:pPr algn="l">
              <a:defRPr/>
            </a:pPr>
            <a:r>
              <a:rPr lang="fr-CA" sz="1200" i="1" cap="none" dirty="0" smtClean="0"/>
              <a:t>Marc </a:t>
            </a:r>
            <a:r>
              <a:rPr lang="fr-CA" sz="1200" i="1" cap="none" dirty="0" err="1" smtClean="0"/>
              <a:t>Béland</a:t>
            </a:r>
            <a:endParaRPr lang="fr-CA" sz="1200" i="1" cap="none" dirty="0" smtClean="0"/>
          </a:p>
          <a:p>
            <a:pPr algn="l">
              <a:defRPr/>
            </a:pPr>
            <a:r>
              <a:rPr lang="fr-CA" sz="1200" i="1" cap="none" dirty="0" smtClean="0"/>
              <a:t>Conseiller pédagogique</a:t>
            </a:r>
            <a:endParaRPr lang="fr-CA" sz="1200" i="1" cap="none" dirty="0"/>
          </a:p>
        </p:txBody>
      </p:sp>
      <p:sp>
        <p:nvSpPr>
          <p:cNvPr id="28675" name="Titre 2"/>
          <p:cNvSpPr>
            <a:spLocks noGrp="1"/>
          </p:cNvSpPr>
          <p:nvPr>
            <p:ph type="ctrTitle"/>
          </p:nvPr>
        </p:nvSpPr>
        <p:spPr>
          <a:xfrm>
            <a:off x="1403350" y="981075"/>
            <a:ext cx="6337300" cy="1295400"/>
          </a:xfrm>
        </p:spPr>
        <p:txBody>
          <a:bodyPr/>
          <a:lstStyle/>
          <a:p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r>
              <a:rPr lang="fr-CA" b="1" smtClean="0"/>
              <a:t/>
            </a:r>
            <a:br>
              <a:rPr lang="fr-CA" b="1" smtClean="0"/>
            </a:br>
            <a:endParaRPr lang="fr-CA" b="1" smtClean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685800" y="1195388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fr-CA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CENTRE L’ESCALE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84213" y="2781300"/>
            <a:ext cx="7772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fr-CA" sz="24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Commission scolaire des Draveurs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L’ACROBATE</a:t>
            </a:r>
          </a:p>
        </p:txBody>
      </p:sp>
      <p:sp>
        <p:nvSpPr>
          <p:cNvPr id="14339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4340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434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14342" name="Image 6" descr="C:\Documents and Settings\belandm1\Mes documents\Mes images\pyramide-humaine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557338"/>
            <a:ext cx="2449512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L’ACTEUR</a:t>
            </a:r>
          </a:p>
        </p:txBody>
      </p:sp>
      <p:sp>
        <p:nvSpPr>
          <p:cNvPr id="15363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5364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5365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15366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628775"/>
            <a:ext cx="43211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CLOWN</a:t>
            </a:r>
          </a:p>
        </p:txBody>
      </p:sp>
      <p:sp>
        <p:nvSpPr>
          <p:cNvPr id="16387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6388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638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16390" name="irc_mi" descr="http://educatorstudio.com/sites/default/files/imagecache/blog_image/Clow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60575"/>
            <a:ext cx="5091113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DOMPTEUR</a:t>
            </a:r>
          </a:p>
        </p:txBody>
      </p:sp>
      <p:sp>
        <p:nvSpPr>
          <p:cNvPr id="17411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7412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74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17414" name="irc_mi" descr="http://chucknowlen.com/images/LionTam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916113"/>
            <a:ext cx="2984500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HIPPIE</a:t>
            </a:r>
          </a:p>
        </p:txBody>
      </p:sp>
      <p:sp>
        <p:nvSpPr>
          <p:cNvPr id="18435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8436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843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>
                <a:solidFill>
                  <a:srgbClr val="002060"/>
                </a:solidFill>
              </a:rPr>
              <a:t>HIPPIE</a:t>
            </a:r>
            <a:endParaRPr lang="fr-CA" sz="1400" b="1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18438" name="irc_mi" descr="http://thumbs.gograph.com/gg610083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700213"/>
            <a:ext cx="3065462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L’HYPNOTISEUR</a:t>
            </a:r>
          </a:p>
        </p:txBody>
      </p:sp>
      <p:sp>
        <p:nvSpPr>
          <p:cNvPr id="19459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9460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1946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19462" name="irc_mi" descr="http://s1.dmcdn.net/AsW_T/x240-JrX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05038"/>
            <a:ext cx="4033838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L’INSTITUTRICE</a:t>
            </a:r>
          </a:p>
        </p:txBody>
      </p:sp>
      <p:sp>
        <p:nvSpPr>
          <p:cNvPr id="20483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0484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0485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INSTITUTRICE</a:t>
            </a:r>
          </a:p>
          <a:p>
            <a:pPr algn="ctr" eaLnBrk="1" hangingPunct="1"/>
            <a:r>
              <a:rPr lang="fr-CA" sz="1400" b="1" smtClean="0"/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pic>
        <p:nvPicPr>
          <p:cNvPr id="20486" name="irc_mi" descr="http://dalightersdiary.com/wp-content/uploads/2013/10/teachers-dirty-look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133600"/>
            <a:ext cx="3390900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3059113" y="620713"/>
            <a:ext cx="5834062" cy="792162"/>
          </a:xfrm>
        </p:spPr>
        <p:txBody>
          <a:bodyPr/>
          <a:lstStyle/>
          <a:p>
            <a:pPr algn="ctr" eaLnBrk="1" hangingPunct="1"/>
            <a:r>
              <a:rPr lang="fr-CA" sz="4000" smtClean="0">
                <a:solidFill>
                  <a:srgbClr val="002060"/>
                </a:solidFill>
              </a:rPr>
              <a:t>LE JONGLEUR</a:t>
            </a:r>
          </a:p>
        </p:txBody>
      </p:sp>
      <p:sp>
        <p:nvSpPr>
          <p:cNvPr id="21507" name="AutoShape 2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1508" name="AutoShape 4" descr="data:image/jpg;base64,/9j/4AAQSkZJRgABAQAAAQABAAD/2wCEAAkGBhQSERQTExQWFRUVFxwaGBgYGSMfIBgfIBwXGR4dHRogIiYgGh4jHxwcIi8hIycqLC0vHB8xNTAqNSYrLCkBCQoKDgwOGg8PGiklHyQpKiksKikvLCwsLCksLCwpLCksKikpLCksLCwpLCksLCwsKSwsLCwsLCkpKSwpKSwsLP/AABEIAKAAoAMBIgACEQEDEQH/xAAcAAACAwEBAQEAAAAAAAAAAAAFBgMEBwIBAAj/xAA9EAACAQIEBAQEBAQFBAMBAAABAhEDIQAEEjEFBkFREyJhcQcygaEjQpGxFFLB0TNy4fDxF2KCkhUkQxb/xAAaAQADAQEBAQAAAAAAAAAAAAABAwQCAAUG/8QAKBEAAgIBBAICAQQDAAAAAAAAAQIAAxEEEiExE0EiUWEUQpHwMlJx/9oADAMBAAIRAxEAPwDPc1XIYEdQDG/Qj+mJBX0NodJMWKv326MPpiHMCUXaVZh9PKRPpJYfT0wR4Zk2aotVhABBEem0Dt1xtVLcCTu4QZYzmiBT1MXPYA7mOgNg1+ttsVKFZSNRdyRuDYE/5hMD6T69cHv4amGUsgcKI8xJsL3O95Mkd/TBjhPEqFJqTHJ0WNIzMGWBsFPRiu4JnDDS8nXWVn3E6jRaqxJqosC8kgAbC4Bjtf8AfE5Vaag1PFqCdQekQABMfmktJ9BjXOHc6ZMhFq5ZE0lj5UBVT0gRJJGCVAcJrEkJly2kggqARqMkXtJJ6XwlkYdiUpcj9GYG+dDkhUq6i3l/F1bmwjSOlt8OPEODV0RaVVKjIqj8VSS1JomG2ldjGGbi9XJrUZqGXoKKfkFhrdogMBeFX74J0OO1qKFcxAYotRW6wCBpjaY/fGvESMmKOpXdgTGuNVszSlKzM4PyVAx7i8xLDcEHviLK8TVRHiVHX81m1GxnQwa0ev1xsnHMjkKz0pZWpO0uFkkXJv1WSYmNsSf9Esg0Q1UCSbMLjoIjYbzvhbKR3KEsDcCYnW5i/C8Kkaw/NqaoSWfYCFgREge84PZQtl6a1M1UcvGqnlzVI32aoZ8q9dO5jpjWOEfB3J0CrguzgNckbnZgIsRixmPhLkHbU61GJHmJqGXO2pjuT9vTGSIyYPxDj+ZrPrevBJIhahhR0EDYdsc//J1aTQKtR3AlT4jafSF1ecHa/wCmNsr/AAP4ewUKay6QZh/mmIJkQIvYAb4WeJfAl0pzTreLpUmCNDBgAQFI1SDex/rjsQ8TLa/M2YYyatUmNhUYAb9ARi+nNLuiBqlQFVIhHcFoiNZLR3uJOK2Z4Gab+G9GtrIkKxCG28iCd5i4JxWqMFUaaKrNi3mYi+xBNjY2+2BOhuvnqzBalGvVUEfK2YYnVJEA2menvY2xHlON1CFVq9YMOjPUuJMiQ0qwv0IwPp8UdVCuCTUUWsqhLkWj5puDMbbzi1QVXU+IJKLqXSLlSQ1z0UGZO46b4MElz/MdYKBSrZhQYHmrNqNmJnze3QRtGIDxzMqus16wJKhR4z3sZIGrYQP/AGtjjiOYNUIQFJQQSohjAUXHUCLHfodsU612Ui8BRfvA6dsDMMbOU+CHNZxaOmxcFxJsFMtJuR5dX64ZecOWTkXAALoYKkCBuRp36R39cTfDXj2rPKzhdT6kOkRvcE9z5cahzLwg5nLsiECoIamx/KR1/cYoRyhzI7qhcuD6mKngFYg+JFIf9xvY3sO6yZm+K1U0BEVySAG8o3EQseo6j9cMeb+H+dzNQtmCQflVV+WxjpaCskH1x1k/h4jeU06wIqNBKFdQO2+4WLnGzYT2YkUKBgCJWY4iqGEZm3uyx9fa9h64n4XmUq10pkwCQJjvub9saL/0/QIKfhE6lCzG+g6vv99sT5TkHTWp1EohSrGr5oAuCNJ32taLRgG71D+nH1BuZ4aWrGmyjTKVBVBiVC6AJ3loj3OJM5wqouWBc6atRYq+K94mQRckHoR1tixxfgGYUfJaqZqAHXpnTBBIEQdwPptiHO8NqF0rOGUUgmu8mxvBPbePXDEf8yd68ZGJ1y1wqkhiuv4vzATIRI/MNgT2OKvFOcK9Cq9GgVWnTPl8skAWiTM++Hflrg9JFLU21+IZLTM/X0xcbk/KEljRUkvrJNyTM3n8vptjBsBb5R6ad/GAhxMubnjOG3jEQJtAv22g4o1+LVnJLVXJgbubfe2Nmo8tZVfloUhE/kB6zucXDkae+hZ22GD5lHQmDorD28xDL8br07pVcbCzT9Iw3cE+JTA6cwsrIGtdx7jr9MPVXglBiC1GmSBAJUSB2Bi2B9XkjJmfwVFoEEiPUX39cc1iNwRCmmurOVbMTfi3wulmMm2coAVHpWdlb8nUG/Q6TjH+IU1Zg1RyA9NDT0AMQApWCBFwVgnrONa555TqZXJ1fBqv4DLFUE33F7DYwATvjJ+G02Pkqf4IiC0SvmnysYJ3nqpmDEziZwB1L62Yj5DmUczmKyhGSyBQhddmPTUDs0WIjpj182Wy5IVbOAxAgkEEr9NQPTeBjzNU9LPoLASVdeggxB6FSdu2O8hRHh5lJBmkGBAO6urHe4tN/wC+MRspZItqLgnUFJmSDeB09/tg3RelWU1H1Cs7KpPlIkxcLYgGwJBtgUrEeIQAuobdACymB2j17Yl4dnDSYOCdQIgxaLySO86YtjoYcoZhqD0QpnWdcjfoF9baSfTUcahwf4gVcuUo5tCAqXYyXJN1JG0HbGT1c/CEWlQCLDyiZEdbkxBPQW3w98B4xlc9RArx4/gMCyDzU9Dkk6ZAI0srTG2odMO3DGCJGVbOVPM0jJc+ZRxT/FVS6loYwVjcN2O+L2U5py9TTprIS8wNQm19t8Znn/h3XQnwnWqkTqNizdgBI7QZ64B//BZknSctVBYkCVMCO5iB9TjYrQ9NEtqLV4KTb6vG6KiWqoBfd1G31xSzPOGVTeun0Mx+kxjGzwivEig/m8ohDuPSLR6+uOG4bXN/BqQx8vkN43iRvjYpT20WdZb6SarmufsmV+YteI0n9fbALM85ZMM7Ci7kiDIAmwuQTEfScJacAzTbUKnmMCUI2vf+X3OLlLk/OPJ8BwDsWtERvjQrqHuKa/UN+0RjHxM0DTRoKgBAALWHsABviP8A6oV+lOnue/6+owPyfw1zjnzBaYJ6nYj0HfBWh8JnuXrgGZEL1/tGCfCPUKjVN7g6p8R82wUBkFzcLv274hHxBzlj4u5t5V/tvhgy3whSBrzDmLjSoEHvecXF+FWTXSC9Xe3mA9e2M+Soeprwak9tFB+ec3P+ObHsL+m2O6nPuc8340ddlt6bWw61Ph5kGAhSJuCGPTH3/Tvh/wDKTMn5z/uBgeav6nfpb/8AeZ7xvnfMVKFalUqKyshlWVb2JA29N8IKVUqUQPlIY6Q0kCTJCNcgtvpMjrI2xoHxG4nlctpyWTSTUYPUZDJs0hFe8barHtPXGc5eqy1TTEQWIYLF+41QSAPTscIscMfjLqKmRcMcyarUZgwcBqjr5HDTqhhZokM0CRMGw3xxwan4lQKW0+IChY7KCDJ/bFXL1gxAKkNIAYbjYfLME/pgjmc0F1OvzMQF6WVgSeliVECep7YTKZQo05szBbbmfsBcmcdGiLQZ+m3rjrOUx4rBV8us6Z7G4+xGL/8AC6qKVQIF1JNlGnQAQfXUbbnSbY6GDK9QtIEmW23MRf7kH6Yr08yyGUJVx1UwQNjBG3Y4J59CaQqINC62BvEkBIv1n09cV83wfxNZpFdS7pMT6oTuPQ3wzdxmJhbI/EfO5UeGtUQQsiBIIUAXi1gJjcRhryPx3qXFSgpJ0kaZHo1rzPTaMZxnODVzUBNMgNOktYQABMnYeuLWY4caOX8UES0Irndx18MdF/7tz0xjKma6mur8cMoHYNTcDyabCTPzTeBH98EaHxmyDOw8+kMNLadx1MbiPvj89DhjyJhRGolmgAHv2PpuemJKeV8/hhgS1pUz1te2k+5wQBO5n6HPxlyIMS3+JpmPy/z+3pv6YgzXxuyQHlDt5yNo8om4JtJtYxvjAcxlNF1DOoazhYB23M/0xzXybhQSoUPeCLi+0xHrHTGuIeZslf48Xfw6SkTK6ng6fUCfNvtaMCq3xmzRZir0gofUAVmxsEJkSonpB9cZRWoM1TQreKx/lBMn0BAJ94x7oIAMEL8pB6nrAi3SBgjEyVJ9zS878Zc3JPj0xDagFpiDMiL7qPU/XALiPxCr1ZL5iq0SVjyiTYxEDYxhY4hQq0iFMQVC2joAbzdTeem4xWytVlkCWRrMvQj+/rg5H1O2fmNtHnfMVNa061YBacjzmwUSev3xVoc2ZmtWBqVqmmAGBczp6i5vM4H5fNoldoWKThqYvBCMNIYk7nZjO+JqXDgpFMjYamIiWJsoU9Re0WMzjBM0FxLHBc/KMlUF1YjQq2ZSbEodwQOkxbrOO+IcJakupG1o8/iRc3urfynuOsY7zSikdA+awZouO4EdZ3I7Rg1ytw2tWcU6S6w06qZNnHcg/JtIIvfAwT1AzBe4rZLKS0rJK3EDcj9gO/pi5QyYZSHliPMoQ3IMSGbzBL7GDfeJxuPLXwvy9JJrUwzMDqpmCok993i1yfphwy+Ro0wqKiKAukAKB5e3t6Y7E0DmfmqnTV1DGkEFMEyCSTBjwyPzN5lINjv0xWyuacu/iFtOjz6gTAEgBRssMQBHfH6C5w5XylagxqqqFQSrDymQDFhGr2xhfFMtVRgrKNLJ5GA+ZJmxvcEQe1xbBK8ZmQ43bYU5iy3iGllqSy0NCgbljT02/wDE/ucaJyf8NKOVValZFqV4uSJVP8oNifU/TAv4dZIvm69eqp1IqrTlSDBW+/YAR7nDxxLiwXypdzb2/wBf23Pr8/qrmx4lMoC+4I51rUv4Z1qLqCjUY/LpgmP2jrN98Y1nKhzDh1FipVVmAoE6rjZRaTYm4kY1DmvhdStk6i02HzDxjN4ENAsbDc2k4SKGTABCL5Fj6ldp9Abx3w3RnxJz7mbFyYn57JqG0i6qhJOysTsUXoNrkljBwOTIFtSrSJJuIJtHp1HvhkzOepIzUwogSrsVJZgZJCAk6R7n1m+IRTDBxT0+QTLMVDC/5CSJuLGSDtj1lYkcxUB5XhDFlUkJqYSTYAdfeB0wR4cfxTWchEknzKGdhEWWDMdYjFmpVsyKVR1BDRcN1NxsI/WMQ5amRr8ykwLLBkblgbWER9cazDKtSq1J2li0bKg0qwYXNo02I2BM9cRZjhjoQEFlJ862aTBg9YggA7G+CdWoTTQmJUsvrHlYT+pH0x9lCWrJLEA2J9IiJ7dPrjsmdKOb4bZEa9RTDNMiNws9SD/UdMR0coAD51AvMncj+/8AfBHjuYqB9VQKGZTYrtI7bTffAVlmYGOhhP8Ahab6STMK0kdgbD0mQvvGCpzMrTNKzVLKTshRRAPUQGt9O2BOQyDVaSoNQEyTEg3MDeTudvTDnwnlSqBSpldKufnaABNi9zbYWF7DDkrzyepLdeE4Xkwfy9ypVruqqupyQJvCb3YwYFjjceU+WVydEDeo3mczPmgA6SQDFtsSct8ApZSlCXZgpqP0chQNXoPTAbmDmk6WRPInys5OloKkyn2v74LN6ENaFfkxyZU5w+JBpN4OSQV6oIDtulMmwDRuZ9RHXCLmM5xV2FYuuoMCEm6z5YIH5RvviE8fcutPKr8pME//AKCNjMSZk749zPLTU6LZmvWqCo8BQpIJJCkSRe1wQe2AEmWszzIzxnMVgP4hmJF4OwPtNh/fD3ybwWnmslXSoBUGs6VI+RtO4O4Jn2xndKnAmSe8mSbWM+842TkrInL5INUtrmoZEEA7Tiq3C1gTz9LmzUFvUWcpzRUq00ITw6tRlDTG86RA6TbfbbFbNZt6TNq1arh9RgCd/U+4j64rcHytWpVV0+VJaCN+gN/lX7k4v8scHGeq1K9YlkRyAv8AMbGTG4/30x8nYoUbzPbVi0i4dSzOaTStqJNp8q97RuO8frg3w7lZaFNi6rWJ/LpAHsAZ69SZw0pRCiABbA7i+YsYYL0BMfMbKL23/fHm2XWMQMypAJh3GOFCrmKy0qTs3itK01ksZNgTPlE9Bgrm/hqy0Q6F11fMlUCVsN2BuS3SPpjQ+H5Kjl0IBbVMtDQAe7NHfpc9hjqjXLOpe6rcF7e0A3jtN/2x6J1digAcTIrUzF+OZNss7UWWGIXUesALH/jb637YpUVCpLzLg2HUWuT0uJ2Jt2xoPxSehXrUwjorIp8VjIJFtANug1R/mxnzV6MsdTmZtpAA+5OPUocsoJiGABwJ5RYQybBoj/MJ039ZIPuMV3Bm8iJ9PQ45Febg7Gce131XYxYEneRcT6nfFEE+zea1IpYlythN+s3PttjzhPC2rvC7de5vAA7k4v8ADeHK6MSSQWg2IssEFT3J/SD3wy8C4aXcBJSjSIZ3vFMGBMm5JjeDh9dZPJ6kt14HxXuGuE8msqBhCPq8oJAja5O31GHPheUfwGWmErMG8+sAqxi5DR5tuowGy1IU8tmTRdatIwPOSCImYMXkn64D0eN5hMu1MIwQDSakHyg30zt2xRgsJAXWtskdiMuS44WU0qfgUX1R4TTBO0BpAH3wlcfoVq9XwQZphwLCfDNkM91Bm/qcHstkE8WglJqbOdLM0k+aSYn5RMfbHfNHHjSqjw6ao+k65W+5JHYyIM4JQZwBOS1tu5zxI8hlaPD6fnINQqpZQZki0rO04XOJ8RevULv01AL00m9o33xWrVWdpaWYgXa5Inb3w6co/D81Yq19SU9RhDKsRA77KT09saCrXye4su+oOxBgSPkXlFqzrXqf4KtKXuxERaNr7+mGbnrmLw18CmV1wHqavl8O8gn17C+LvMPNtHJpoXS1VQNNIG8bTtYRjFONcYLsQ5FVtYZn3MRZJtYSZ9Rvid2J+RnoV1isbF79xm5Q4tXSsagZaiuAKi6SbA7IB8oWTfY4eeHceylOs1JPwnqHX4ZXTNgJA2Ex9cZzkajeMPD8WXhfnCgC0DcSLTfHfEcpmKdSKgVXk3YsxN+km+PBtHkXEuU49TU8/wAw0qdmYBjss3P9vrhI5s4hVfwyTpovenogzvuf5h62xW5i4C8U66VIpOq/KTYx16kmPbfFNqtZko0wF00lInUbkmZM9b9sSpp1rOXOTGkk8CfcN5jl4qLWVU+WUt6+g94xe4txwfwr1KD6aobQdRBMmSt2MDUAYO1sVqfBqhMkqB/MPMPtt9cKnMvEqtCp4VWgrAmVfcMP5lMXt+mN1KllnAzNYZVgmogIbXUUs7ySahaSAwOwifN9sRh1FNqYam1iVMeZTefNGxWRf0x9/E08zMkU/DBPW6ybkj6TPpvfFCpSKmIBvMrfcfsZ29Mewok0g22++GbhnKn4NHMV48JmsquBUqLfYX0gEEasEeWeV1o0/wCLzBQsrfh5Zxep+UswN9MmR3g4YeFcIqcRzRfQugMniBYUKthCj2BxTXXnk9Se67B2L3IOXOTamcZQqPSy5Daag8wEEjTcie098atlOX6FCkaaoqyoBIEF4ES3e98XeH5CllaIp0xppoCbkmBckkm/c4zTnXnI5hzToN+CsGQSCx7zvpE/XDQGtOBFMU065bkmWOG8SCCrRUCpSpnS0gbkki3UAiNWIeZeLOa1XLaJ8QppUGAfUx3t+mEylrVw1MkMI0sIMbyI6jphy5Uyr5qs7PTJrGDrY6RTUiAVU3J7R2w0rs5MjV/MAq/0Q5w6tRyalTRLVQoawklvNAHY9B3vin//ACmY4hWGYrA5dNIGk3e29tgCZ36Da+HThXAUogTLv1drknv6Yi5k5npZOnre7H5UG7XAMTtE4RuOcjuXeFQuH6kPA+TcvlIKKS2nSWYzPU22Fx0wH5n+IK0iaOXHi1bqTeFMWiB5m9PTALjXONbO6aOXWojsxAVW8xHrANvY998JnNsZb/61PTVzJANVlIIpyLLSiDqsdTb9Bvg4xy0yG3fGrr7kPFuYpeTUNWuxVvFU3QQZXYCbgHtECMCWo2mbCCZNyTq77nyn/jA/K0ihYH5okjaNgfUmcXN6a7fMQIA6AX9T5+uJ2YtKkQIMQhmuZ6YbTBdpiyj2gT/TF08w1cy1GiVUFAVXVUgxJMNANxtB9MWE4WizpQ+6hR9wJwdqcLoDKeJRYGqAC9MwCLXAU3Md9sRfHGAIPJmdZSnWcvQaoP4TL1BFQGSxZQSg/wAvoI+bBelwvKs4Sm9Z2M/K07CTciMLGS5gqeDWppSc+MoQAqVFtzLGI0ltr7YdPh9w9ly4aoxg2VdWrQqyI1T36Yi1fADD+JTU2eJ1wvgyKyt4dQRN21T7bgX9jjPfiFxOmayq6PT0K0KaRkljci4WNr3xt5oL2/XALmTiGWpU2Nbw9I31R9p6+2IKbTW43DMefmMCfnRswC8pqiL6tItsYC2A/XDryhwjLPUGarO9OnQVCibl2VjpBIGxK/LHXCpmOI1C5IhELHSrAbE2nUCSAOpGH/itF8vlMrlSF0sor6gAup3/ACx0CzHf6Y+opG8gGedc/jUkT3JUa/FM1DOuvTLMdlUGBAHaTjYOHcKpUFinTSnIGrSAJjuevXfArkvlz+FoQ6p4rE6mW8iZAn0HQWwv/EXm7TOWpnsXZWIIifLA9N74q/zO0dSYYpTe3cHc6c5GsxoUyUphipP85uOnT064UFpFiBEtcDa87CN/+Mc0zsNwSBH+g6zjT+SOS/BC1q6/izKqfyb/AHM7dMWFlpXE8pEs1Vm4wdyv8PCStTMgaTq/Ci87CSNutt9saDlcqtJFRBCooUewEC+5x1WrBQSYAFye2Mz50598SaOXJ0SD4yOQTaYAHT164i+VpnrgV6ZIT5o+JK05p5aHYEAubqtyCI3Jt7Xwi8OylbO5gUwdTtJJZiVCySbX0j/QYn5W5ZqZ1yFbSqRrYgwQegg3Yif64f8AiPFcrwfLhFBJYtpRTLsQpMntYDfbDGZahgdydEs1J3PwsEcUzVDgeVbSy1My4OmdIZSVMEDfRMW64xFwzMHF6jEkz0kzMe22CHE+M187V8eu2pgABIAtJ07CPriIU2p3kFj2vvbp9MRM245M9JVCDAn0FoWxIuSBGoxcn1tH0xJXBVKKAz5dX1Y7foB+uJl8QgOwCXlahhR5bfL+eI6D9cS10pllJLCVB0iwHoGINvoffrgTWYU1U5nU4/8AWP2/ri3SrRtUb2K/64UctW8QKhc03glKk2NyNLR0nqcTJxp6PlrjSwJHksw3EnoRv9u+Emr6k3j/ADHKnQaqwV1o1JgSyMhv3bzC/qMWcvnnysrSIomfMhDb++wPuuF7I8WfwyaNRajEAjVZk9SBEjffY4Eca5hqPUqVK9Eza5qMCQTa4OnvsMJ8IbgxoUiPNXnbNBgKjoEJEtJ29BF/1ws8Y5uV3bxGpvpJi7E79IsD7YCZTmhUOlUqAEwR4xI7bMMe1OOrWBXwk8S9ql59mkQff9cFdMqnO2Hc33OM5nKMmKSsY6z276529Dh9yZo5jO5YJSLUXWkNDMTbQBGrcgR9YOEXiNQeCNXkI8rLSgrO4Ddt1uSevbEvDOZnijTLHVSnw3FigiYJHQESD6ti6n4mLtXK/wDDP0JzPzCuUy5YDzWVFHUx+wxi1eqWJqTJaSfWT274KZvmDN8RcLGrTBAUQLwsn6nrh95b+HNKg3iVitVigGkjyqbT7+hxYhFQ57kVqtqG46g3kDkokjMV18hCtSWeu4JHp2PfGgZ3P06KzUdUHdjH/J9MVeMcZp5Sj4rzoWBC737DGS83c1NnH0zFEGaYMTNrkjf2wsA2nJj2dNMu0dyfmznipmrUtVOmBpdP5oJM/tiPlLk9842rbLyQ7T9YX++2DXKPIJYrXzIKAFWVQR5vzebt+W3viPnv4ojKqaWSA106jU6kr5VlW+WDvN+1vXGntCDasTVp2tO+3+IW505vocKy4y9IRUamfCVADpiBqb03PrGMZrZutmqwzbk1WapDgEGIVYnsGBZRb8pvfFHL1ndgzEO20soMC8enU74IvVgSY/7RFtVpMbGJ3PcYjLZnpgYkleglNwniTpP5VnvAJMDV33674kOfVQVUJHRwstPfoPTYd98U1y7BSARDQSd9u/Xcie2KusADee3TGMzoRq5nXUVawLbAMDoInY7EAXmI9sXVyyj8asWZIC006vAAt2QR81h23xzlMqqKtbMCxsiE3eOp7IOp/TFXN5lmfUxlm2IMAKNggBgAev7nHCdBOayZ0qk2BY27k/6fvgrTRcwopVRBHlpVTsTA8jMd77H1xEcpCltwDEQRfsO9puDb6jEaVLhiOsKqnaCNvS4HrfDiIoHME5zJ1aFXqrA7z/uRgzR40lWn4eZCgkWbof02332wTydRayilV0+Ih00qrCdW8K4v2s1/r1A8R4Swc+LOvqT/AL27YWyhptTJs9Q8IhwqsZEsRJtFx0kiJMG98V8zl7E6ZdgQCBErPznuSBHTc4+y7sq+GTKHYEbbxB6e2OsxKFV03VRuLjcx9CSP+cAEjiEymGKoxbUQfIoPcQd5tpEd/mxBXqQC5uxsF9OpP7et+17NdmqASB802FySAN9/y4izeSkwouLCBvFp+pxrMIEYOT+YatOqnggiqBIVfzhbldPqBth44j8UM0xIRVp9GRlmPqYjfbGRuppt5AyGbGYIi4gjbboe18T1OKVNWurUq1XtfUOlhLMCSdjI/XDQ49iIeo/tOI8vma+ZctFWqALlVLKD02ER7YbsjwvL8MV6maqU61UUQUoAAtJIPlUySbRIGwOMtHNNVqK0mr5hF1yQoXcX1EAAuZ6s0i1jjheKVK9YsdZHmZzUaWqBVNnIAnpEzFsae4ngcCKq0qqdzcmHudfifmMzVNJfw6OqmWpggk6YJ84jc7j0GFTKZRqgXdhLkwZ6z+vc4nynBAWLzCySAd4EnYdY++L2YqErqpghNT2Jg+XQZIW35hAHbricmWSrUlRpUiJEx17e+/3x1miVCCQfL+9/qTP2xfrcNLFmpiSAC1MXIF7iPmGx9JxQzIB0ypnQuMwyJXMEgdf6f7/XBbK5RaSCvXGot/hUutQ9z2QffHeWy60Ka1ay6iSTTpHdidI1N2UQPfYYG18071C7ks7degHQAdFGwGBBOs1Waq5didRj2A/lUdFHTE2VrjVDKGA7gmB1I7H1745oZaTJXyyAfWekCSepxJR4ezSOgExqAmL2v++CJ0//2Q=="/>
          <p:cNvSpPr>
            <a:spLocks noChangeAspect="1" noChangeArrowheads="1"/>
          </p:cNvSpPr>
          <p:nvPr/>
        </p:nvSpPr>
        <p:spPr bwMode="auto">
          <a:xfrm>
            <a:off x="114300" y="-7429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>
              <a:latin typeface="Georgia" pitchFamily="18" charset="0"/>
            </a:endParaRPr>
          </a:p>
        </p:txBody>
      </p:sp>
      <p:sp>
        <p:nvSpPr>
          <p:cNvPr id="2150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20713"/>
            <a:ext cx="3059113" cy="5903912"/>
          </a:xfrm>
        </p:spPr>
        <p:txBody>
          <a:bodyPr/>
          <a:lstStyle/>
          <a:p>
            <a:pPr eaLnBrk="1" hangingPunct="1"/>
            <a:endParaRPr lang="fr-CA" sz="1200" b="1" smtClean="0"/>
          </a:p>
          <a:p>
            <a:pPr algn="ctr" eaLnBrk="1" hangingPunct="1"/>
            <a:r>
              <a:rPr lang="fr-CA" sz="1400" b="1" smtClean="0"/>
              <a:t>ACROBATE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ACTEUR</a:t>
            </a:r>
          </a:p>
          <a:p>
            <a:pPr algn="ctr" eaLnBrk="1" hangingPunct="1"/>
            <a:r>
              <a:rPr lang="fr-CA" sz="1400" b="1" smtClean="0"/>
              <a:t>CLOWN</a:t>
            </a:r>
          </a:p>
          <a:p>
            <a:pPr algn="ctr" eaLnBrk="1" hangingPunct="1"/>
            <a:r>
              <a:rPr lang="fr-CA" sz="1400" b="1" smtClean="0"/>
              <a:t>DOMPTEUR</a:t>
            </a:r>
          </a:p>
          <a:p>
            <a:pPr algn="ctr" eaLnBrk="1" hangingPunct="1"/>
            <a:r>
              <a:rPr lang="en-CA" sz="1400" b="1" smtClean="0"/>
              <a:t>HIPPIE</a:t>
            </a:r>
            <a:endParaRPr lang="fr-CA" sz="1400" b="1" smtClean="0"/>
          </a:p>
          <a:p>
            <a:pPr algn="ctr" eaLnBrk="1" hangingPunct="1"/>
            <a:r>
              <a:rPr lang="fr-CA" sz="1400" b="1" smtClean="0"/>
              <a:t>HYPNOTISEUR</a:t>
            </a:r>
          </a:p>
          <a:p>
            <a:pPr algn="ctr" eaLnBrk="1" hangingPunct="1"/>
            <a:r>
              <a:rPr lang="fr-CA" sz="1400" b="1" smtClean="0"/>
              <a:t>INSTITUTRICE</a:t>
            </a:r>
          </a:p>
          <a:p>
            <a:pPr algn="ctr" eaLnBrk="1" hangingPunct="1"/>
            <a:r>
              <a:rPr lang="fr-CA" sz="1400" b="1" smtClean="0">
                <a:solidFill>
                  <a:srgbClr val="002060"/>
                </a:solidFill>
              </a:rPr>
              <a:t>JONGLEUR</a:t>
            </a:r>
          </a:p>
          <a:p>
            <a:pPr algn="ctr" eaLnBrk="1" hangingPunct="1"/>
            <a:r>
              <a:rPr lang="fr-CA" sz="1400" b="1" smtClean="0"/>
              <a:t>ORIGINAL</a:t>
            </a:r>
          </a:p>
          <a:p>
            <a:pPr algn="ctr" eaLnBrk="1" hangingPunct="1"/>
            <a:r>
              <a:rPr lang="fr-CA" sz="1400" b="1" smtClean="0"/>
              <a:t>PASSIONNÉ</a:t>
            </a:r>
          </a:p>
          <a:p>
            <a:pPr algn="ctr" eaLnBrk="1" hangingPunct="1"/>
            <a:r>
              <a:rPr lang="en-CA" sz="1400" b="1" smtClean="0"/>
              <a:t>SAGE</a:t>
            </a:r>
            <a:endParaRPr lang="fr-CA" sz="1400" b="1" smtClean="0"/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SUPERHÉROS</a:t>
            </a:r>
          </a:p>
          <a:p>
            <a:pPr algn="ctr" eaLnBrk="1" hangingPunct="1"/>
            <a:r>
              <a:rPr lang="fr-CA" sz="1400" b="1" smtClean="0"/>
              <a:t>SUPPLÉANT</a:t>
            </a:r>
          </a:p>
          <a:p>
            <a:pPr algn="ctr" eaLnBrk="1" hangingPunct="1"/>
            <a:r>
              <a:rPr lang="fr-CA" sz="1400" b="1" smtClean="0">
                <a:solidFill>
                  <a:schemeClr val="bg1"/>
                </a:solidFill>
              </a:rPr>
              <a:t>TERRIFIANT</a:t>
            </a:r>
          </a:p>
          <a:p>
            <a:pPr algn="ctr" eaLnBrk="1" hangingPunct="1"/>
            <a:endParaRPr lang="fr-CA" b="1" smtClean="0">
              <a:solidFill>
                <a:srgbClr val="002060"/>
              </a:solidFill>
            </a:endParaRPr>
          </a:p>
        </p:txBody>
      </p:sp>
      <p:grpSp>
        <p:nvGrpSpPr>
          <p:cNvPr id="21510" name="Groupe 9"/>
          <p:cNvGrpSpPr>
            <a:grpSpLocks noChangeAspect="1"/>
          </p:cNvGrpSpPr>
          <p:nvPr/>
        </p:nvGrpSpPr>
        <p:grpSpPr bwMode="auto">
          <a:xfrm>
            <a:off x="4211638" y="1268413"/>
            <a:ext cx="3455987" cy="5054600"/>
            <a:chOff x="4932040" y="1196752"/>
            <a:chExt cx="3456384" cy="5053788"/>
          </a:xfrm>
        </p:grpSpPr>
        <p:pic>
          <p:nvPicPr>
            <p:cNvPr id="21511" name="Imag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1196752"/>
              <a:ext cx="3456384" cy="505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0370405">
              <a:off x="5153763" y="2755237"/>
              <a:ext cx="1011743" cy="2154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Français</a:t>
              </a:r>
            </a:p>
          </p:txBody>
        </p:sp>
        <p:sp>
          <p:nvSpPr>
            <p:cNvPr id="8" name="Rectangle 7"/>
            <p:cNvSpPr/>
            <p:nvPr/>
          </p:nvSpPr>
          <p:spPr>
            <a:xfrm rot="667169">
              <a:off x="7241130" y="2014488"/>
              <a:ext cx="1011743" cy="2154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Histoire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20993449">
              <a:off x="6089866" y="1511055"/>
              <a:ext cx="1011743" cy="2154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Anglais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3386</TotalTime>
  <Words>237</Words>
  <Application>Microsoft Office PowerPoint</Application>
  <PresentationFormat>Affichage à l'écran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Civil</vt:lpstr>
      <vt:lpstr>LES TYPES D’ENSEIGNANTS</vt:lpstr>
      <vt:lpstr>L’ACROBATE</vt:lpstr>
      <vt:lpstr>L’ACTEUR</vt:lpstr>
      <vt:lpstr>LE CLOWN</vt:lpstr>
      <vt:lpstr>LE DOMPTEUR</vt:lpstr>
      <vt:lpstr>LE HIPPIE</vt:lpstr>
      <vt:lpstr>L’HYPNOTISEUR</vt:lpstr>
      <vt:lpstr>L’INSTITUTRICE</vt:lpstr>
      <vt:lpstr>LE JONGLEUR</vt:lpstr>
      <vt:lpstr>L’ORIGINAL</vt:lpstr>
      <vt:lpstr>LE PASSIONNÉ</vt:lpstr>
      <vt:lpstr>LE SAGE</vt:lpstr>
      <vt:lpstr>LE SUPERHÉROS</vt:lpstr>
      <vt:lpstr>LE SUPPLÉANT</vt:lpstr>
      <vt:lpstr>LE TERRIFIANT</vt:lpstr>
      <vt:lpstr>                           </vt:lpstr>
    </vt:vector>
  </TitlesOfParts>
  <Company>Commission scolaire des Draveurs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L’ORIGINE DES MOTS</dc:title>
  <dc:creator> </dc:creator>
  <cp:lastModifiedBy>Danielle Gilbert</cp:lastModifiedBy>
  <cp:revision>289</cp:revision>
  <dcterms:created xsi:type="dcterms:W3CDTF">2011-09-12T17:00:15Z</dcterms:created>
  <dcterms:modified xsi:type="dcterms:W3CDTF">2014-04-24T01:04:04Z</dcterms:modified>
</cp:coreProperties>
</file>